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5" d="100"/>
          <a:sy n="75" d="100"/>
        </p:scale>
        <p:origin x="-1026" y="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2.8.2015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2.8.2015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2.8.2015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2.8.2015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2.8.2015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2.8.2015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2.8.2015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2.8.2015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2.8.2015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2.8.2015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2.8.2015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2.8.2015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8288000" cy="1028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PresentationFormat>Předvádění na obrazovce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</vt:i4>
      </vt:variant>
    </vt:vector>
  </HeadingPairs>
  <TitlesOfParts>
    <vt:vector size="2" baseType="lpstr">
      <vt:lpstr>Motiv sady Office</vt:lpstr>
      <vt:lpstr>Snímek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Rado</dc:creator>
  <cp:lastModifiedBy>Rado</cp:lastModifiedBy>
  <cp:revision>1</cp:revision>
  <dcterms:created xsi:type="dcterms:W3CDTF">2015-08-02T18:21:31Z</dcterms:created>
  <dcterms:modified xsi:type="dcterms:W3CDTF">2015-08-02T18:35:53Z</dcterms:modified>
</cp:coreProperties>
</file>